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5"/>
  </p:notesMasterIdLst>
  <p:sldIdLst>
    <p:sldId id="261" r:id="rId2"/>
    <p:sldId id="262" r:id="rId3"/>
    <p:sldId id="263" r:id="rId4"/>
  </p:sldIdLst>
  <p:sldSz cx="12192000" cy="6858000"/>
  <p:notesSz cx="12192000" cy="6858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20" y="3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283c32f80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283c32f80_0_33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283c32f80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283c32f80_0_34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283c32f80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283c32f80_0_35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548800" y="409955"/>
            <a:ext cx="776287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8800" y="409955"/>
            <a:ext cx="776287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88148" y="1080515"/>
            <a:ext cx="8681085" cy="227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592886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985573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570618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4769200" y="3133175"/>
            <a:ext cx="252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1">
                <a:latin typeface="Roboto"/>
                <a:ea typeface="Roboto"/>
                <a:cs typeface="Roboto"/>
                <a:sym typeface="Roboto"/>
              </a:rPr>
              <a:t>January Holiday Virtual get together - Look out for an email from Pat &amp; Frances!</a:t>
            </a:r>
            <a:endParaRPr sz="2100" b="1"/>
          </a:p>
        </p:txBody>
      </p:sp>
      <p:sp>
        <p:nvSpPr>
          <p:cNvPr id="173" name="Google Shape;173;p25"/>
          <p:cNvSpPr txBox="1"/>
          <p:nvPr/>
        </p:nvSpPr>
        <p:spPr>
          <a:xfrm>
            <a:off x="986200" y="215800"/>
            <a:ext cx="42069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Roboto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Acevedo, Lucy</dc:creator>
  <cp:lastModifiedBy>Acevedo, Lucy (CB)</cp:lastModifiedBy>
  <cp:revision>1</cp:revision>
  <dcterms:modified xsi:type="dcterms:W3CDTF">2020-12-30T17:56:40Z</dcterms:modified>
</cp:coreProperties>
</file>